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9508c89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9508c89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9508c89b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9508c89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9508c89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79508c89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79508c89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79508c89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9508c8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79508c8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9508c89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9508c89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79508c89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79508c89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79508c89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79508c89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79508c89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79508c89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8a79c62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8a79c62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8a79c623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8a79c623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8a79c623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8a79c62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8a79c623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8a79c623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a79c62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8a79c62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8a79c62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8a79c62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a79c623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8a79c62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79508c89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79508c89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9508c89b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9508c89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9508c89b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79508c89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9508c89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9508c89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79508c8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79508c8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9508c89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9508c89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. Image Smoothing Using W</a:t>
            </a:r>
            <a:r>
              <a:rPr lang="en"/>
              <a:t>avelet</a:t>
            </a:r>
            <a:r>
              <a:rPr lang="en"/>
              <a:t> Transform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Mundre Sthavir Dharmpal 	200050080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Harshvardhan Ahirwar        	200050051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Vajrala Sahithi Reddy 		200050149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𝞼</a:t>
            </a:r>
            <a:r>
              <a:rPr baseline="-25000" lang="en" sz="1800"/>
              <a:t>w </a:t>
            </a:r>
            <a:r>
              <a:rPr lang="en"/>
              <a:t> is the variance of 0-mean detail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Finally  𝞼</a:t>
            </a:r>
            <a:r>
              <a:rPr baseline="-25000" lang="en" sz="1800"/>
              <a:t>s </a:t>
            </a:r>
            <a:r>
              <a:rPr lang="en" sz="1800"/>
              <a:t> </a:t>
            </a:r>
            <a:r>
              <a:rPr lang="en"/>
              <a:t>is calculated 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Bayes threshold is calculated using 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and 𝞼 . Using this threshold, the wavelet coefficients are threshold at each band.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879575"/>
            <a:ext cx="29908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</a:t>
            </a:r>
            <a:r>
              <a:rPr lang="en"/>
              <a:t> Image 1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Added gaussian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 2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4643" l="0" r="1322" t="0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Original Satellite image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Salt and pepper noise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729450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369" y="2078875"/>
            <a:ext cx="316077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735675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Universal Threshold with sigma = 10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208463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Visu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Denoised images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2936475" y="2078875"/>
            <a:ext cx="32710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Bayes Shrink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942700" y="4650625"/>
            <a:ext cx="3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874750" y="2113375"/>
            <a:ext cx="574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program asks for the parameters required for the computation through pop-up input boxes after the program is run on the terminal.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select input image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475" y="1371325"/>
            <a:ext cx="3590349" cy="32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image is often corrupted by noise in its acquisition and transmission.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assignment we use wavelet transform in connection with threshold functions for removing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</a:t>
            </a:r>
            <a:r>
              <a:rPr lang="en"/>
              <a:t>implemented 3 threshold methods Universal thresholding , Visu Shrink and Bayes Shrink for thresholding wavelet coefficients.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method.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use one out of the following methods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‘UniversalThreshold’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‘BayesShrink’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‘VisuShrink’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66349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read in Sigma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25" y="1374750"/>
            <a:ext cx="3666825" cy="32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832100" y="198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mode.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Options used for mode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‘soft’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‘</a:t>
            </a:r>
            <a:r>
              <a:rPr lang="en"/>
              <a:t>h</a:t>
            </a:r>
            <a:r>
              <a:rPr lang="en"/>
              <a:t>ard’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69750" cy="3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to read in Wavelet Type.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used ‘db4’ wavelet type for our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computations.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45800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read in Levels.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000"/>
            <a:ext cx="3645800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Window to save output image in specified path 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4750"/>
            <a:ext cx="3645800" cy="32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42639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the color input image as a matrix.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image from RGB to YCrCb.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wavelet transform to the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Threshold the detail coefficients LL using a suitable threshold function.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inverse wavelet transform on the threshold coefficients to get denoised Y channel.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Reconstruct the image with denoised Y  channel and the original Cr and Cb channels.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the denoised image to RGB.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YCrCb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1225" y="2781725"/>
            <a:ext cx="5394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Wavelet Thresholding in RBG bands sometimes thresholds the color details with distorts colours in the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YCrCb </a:t>
            </a:r>
            <a:r>
              <a:rPr lang="en"/>
              <a:t>channels</a:t>
            </a:r>
            <a:r>
              <a:rPr lang="en"/>
              <a:t> the colour information is only in the Cr and Cb channels so, thresholding the Y channel does not affect colour details.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Wavelet Transform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1225" y="2781725"/>
            <a:ext cx="55572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2D </a:t>
            </a:r>
            <a:r>
              <a:rPr lang="en"/>
              <a:t>wavelet</a:t>
            </a:r>
            <a:r>
              <a:rPr lang="en"/>
              <a:t> transform </a:t>
            </a:r>
            <a:r>
              <a:rPr lang="en"/>
              <a:t>divides</a:t>
            </a:r>
            <a:r>
              <a:rPr lang="en"/>
              <a:t> the image into HH,HL,LH,LL subbands.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HH band contain the diagonal details , HL band </a:t>
            </a:r>
            <a:r>
              <a:rPr lang="en"/>
              <a:t>contains</a:t>
            </a:r>
            <a:r>
              <a:rPr lang="en"/>
              <a:t> the horizontal details , LH band </a:t>
            </a:r>
            <a:r>
              <a:rPr lang="en"/>
              <a:t>contains</a:t>
            </a:r>
            <a:r>
              <a:rPr lang="en"/>
              <a:t> the vertical features.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LL band is the low resolution residual and can be split further at </a:t>
            </a:r>
            <a:r>
              <a:rPr lang="en"/>
              <a:t>higher</a:t>
            </a:r>
            <a:r>
              <a:rPr lang="en"/>
              <a:t> levels of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detail subbands (HH,HL,LH) are thresholded to denoise the images.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50" y="1649225"/>
            <a:ext cx="2723075" cy="273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  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Threshold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868575"/>
            <a:ext cx="76887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/>
              <a:t>N </a:t>
            </a:r>
            <a:r>
              <a:rPr lang="en" sz="1500"/>
              <a:t>is the signal </a:t>
            </a:r>
            <a:r>
              <a:rPr lang="en" sz="1500"/>
              <a:t>length and </a:t>
            </a:r>
            <a:r>
              <a:rPr b="1" i="1" lang="en" sz="1500"/>
              <a:t>σ </a:t>
            </a:r>
            <a:r>
              <a:rPr lang="en" sz="1500"/>
              <a:t>is the noise variance.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wavelet coefficient is threshold using T with hard/soft mode of thresholding.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useful for obtain a starting value when nothing is known of the signal condition.</a:t>
            </a:r>
            <a:endParaRPr sz="15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75" y="1946863"/>
            <a:ext cx="3619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 Shrink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898325"/>
            <a:ext cx="76887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a threshold value t that is proportional to the standard deviation of the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estimates 𝞼 using the above expression where g</a:t>
            </a:r>
            <a:r>
              <a:rPr baseline="-25000" lang="en"/>
              <a:t>j,k</a:t>
            </a:r>
            <a:r>
              <a:rPr b="1" lang="en"/>
              <a:t> </a:t>
            </a:r>
            <a:r>
              <a:rPr lang="en"/>
              <a:t>are the detail coefficients.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VisuShrink follows the global thresholding scheme where there is a single value of threshold applied globally to all the wavelet coefficients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can only deal with additive noise and thus fails to denoise speckle noise.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1556887" y="1804725"/>
            <a:ext cx="6033825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Shrink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of this method is to minimize the Bayesian risk.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soft thresholding and is subband-dependent, which means that thresholding is done at each band of resolution in the wavelet decomposition.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Bayes Threshold is given by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Calculate </a:t>
            </a:r>
            <a:r>
              <a:rPr lang="en"/>
              <a:t>𝞼</a:t>
            </a:r>
            <a:r>
              <a:rPr baseline="-25000" lang="en" sz="1800"/>
              <a:t>s</a:t>
            </a:r>
            <a:r>
              <a:rPr lang="en" sz="1800"/>
              <a:t> </a:t>
            </a:r>
            <a:r>
              <a:rPr lang="en"/>
              <a:t>we first calculate 𝞼</a:t>
            </a:r>
            <a:r>
              <a:rPr baseline="-25000" lang="en" sz="1800"/>
              <a:t>w</a:t>
            </a:r>
            <a:r>
              <a:rPr lang="en" sz="1800"/>
              <a:t> </a:t>
            </a:r>
            <a:r>
              <a:rPr lang="en"/>
              <a:t>the variance in input signal as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50" y="3006838"/>
            <a:ext cx="1362100" cy="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998300"/>
            <a:ext cx="2525475" cy="7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